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ckbox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28" autoAdjust="0"/>
  </p:normalViewPr>
  <p:slideViewPr>
    <p:cSldViewPr>
      <p:cViewPr varScale="1">
        <p:scale>
          <a:sx n="115" d="100"/>
          <a:sy n="115" d="100"/>
        </p:scale>
        <p:origin x="-2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EE3E-9430-408B-B092-BE80421CFAC2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B6D27-396F-49F2-A786-F6A162F7024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And recite to them, [O Muhammad], the news of him to whom we gave [knowledge of] Our signs, but he detached himself from them; so Satan pursued him, and he became of the deviators.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B6D27-396F-49F2-A786-F6A162F70248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D1C7-9690-4A6B-BAE0-E1EF07CAB3CC}" type="datetimeFigureOut">
              <a:rPr lang="nb-NO" smtClean="0"/>
              <a:pPr/>
              <a:t>22.05.2016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D85B-8F6F-4109-95A4-6F7F6552C4A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954144" cy="6336704"/>
          </a:xfrm>
        </p:spPr>
        <p:txBody>
          <a:bodyPr/>
          <a:lstStyle/>
          <a:p>
            <a:r>
              <a:rPr lang="en-GB" sz="3200" dirty="0" smtClean="0">
                <a:solidFill>
                  <a:srgbClr val="FF0000"/>
                </a:solidFill>
              </a:rPr>
              <a:t/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/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/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	</a:t>
            </a:r>
            <a:r>
              <a:rPr lang="en-GB" sz="3200" dirty="0" err="1" smtClean="0">
                <a:solidFill>
                  <a:srgbClr val="FF0000"/>
                </a:solidFill>
              </a:rPr>
              <a:t>Gaween</a:t>
            </a:r>
            <a:r>
              <a:rPr lang="en-GB" sz="3200" dirty="0" smtClean="0">
                <a:solidFill>
                  <a:srgbClr val="FF0000"/>
                </a:solidFill>
              </a:rPr>
              <a:t/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	</a:t>
            </a:r>
            <a:r>
              <a:rPr lang="en-GB" sz="2800" dirty="0" err="1" smtClean="0">
                <a:solidFill>
                  <a:srgbClr val="FF0000"/>
                </a:solidFill>
              </a:rPr>
              <a:t>Gummrah</a:t>
            </a:r>
            <a:endParaRPr lang="nb-NO" sz="2800" dirty="0">
              <a:solidFill>
                <a:srgbClr val="FF0000"/>
              </a:solidFill>
            </a:endParaRPr>
          </a:p>
        </p:txBody>
      </p:sp>
      <p:pic>
        <p:nvPicPr>
          <p:cNvPr id="5" name="Bilde 4" descr="images.jpg"/>
          <p:cNvPicPr>
            <a:picLocks noChangeAspect="1"/>
          </p:cNvPicPr>
          <p:nvPr/>
        </p:nvPicPr>
        <p:blipFill>
          <a:blip r:embed="rId4" cstate="print"/>
          <a:srcRect l="21295" r="20142"/>
          <a:stretch>
            <a:fillRect/>
          </a:stretch>
        </p:blipFill>
        <p:spPr>
          <a:xfrm>
            <a:off x="1763688" y="1772816"/>
            <a:ext cx="2869757" cy="3054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quran-online1-768x512.jpg"/>
          <p:cNvPicPr>
            <a:picLocks noChangeAspect="1"/>
          </p:cNvPicPr>
          <p:nvPr/>
        </p:nvPicPr>
        <p:blipFill>
          <a:blip r:embed="rId5" cstate="print"/>
          <a:srcRect l="-8772" t="-17412"/>
          <a:stretch>
            <a:fillRect/>
          </a:stretch>
        </p:blipFill>
        <p:spPr>
          <a:xfrm>
            <a:off x="0" y="2852936"/>
            <a:ext cx="1785780" cy="19422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il ned 6"/>
          <p:cNvSpPr/>
          <p:nvPr/>
        </p:nvSpPr>
        <p:spPr>
          <a:xfrm>
            <a:off x="6660232" y="2132856"/>
            <a:ext cx="792088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 descr="635838488040088008-2069932616_businessbusy.jpg"/>
          <p:cNvPicPr>
            <a:picLocks noChangeAspect="1"/>
          </p:cNvPicPr>
          <p:nvPr/>
        </p:nvPicPr>
        <p:blipFill>
          <a:blip r:embed="rId6" cstate="print"/>
          <a:srcRect l="16342" r="15777"/>
          <a:stretch>
            <a:fillRect/>
          </a:stretch>
        </p:blipFill>
        <p:spPr>
          <a:xfrm>
            <a:off x="6156176" y="3356992"/>
            <a:ext cx="2782673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ktangel 8"/>
          <p:cNvSpPr/>
          <p:nvPr/>
        </p:nvSpPr>
        <p:spPr>
          <a:xfrm>
            <a:off x="6660232" y="764704"/>
            <a:ext cx="1728192" cy="12241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ea typeface="Adobe Fangsong Std R" pitchFamily="18" charset="-128"/>
                <a:cs typeface="Adobe Arabic" pitchFamily="18" charset="-78"/>
              </a:rPr>
              <a:t>Funsalah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ea typeface="Adobe Fangsong Std R" pitchFamily="18" charset="-128"/>
                <a:cs typeface="Adobe Arabic" pitchFamily="18" charset="-78"/>
              </a:rPr>
              <a:t> Quran</a:t>
            </a:r>
          </a:p>
          <a:p>
            <a:pPr algn="ctr"/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ea typeface="Adobe Fangsong Std R" pitchFamily="18" charset="-128"/>
                <a:cs typeface="Adobe Arabic" pitchFamily="18" charset="-78"/>
              </a:rPr>
              <a:t>Itebae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ea typeface="Adobe Fangsong Std R" pitchFamily="18" charset="-128"/>
                <a:cs typeface="Adobe Arabic" pitchFamily="18" charset="-78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ea typeface="Adobe Fangsong Std R" pitchFamily="18" charset="-128"/>
                <a:cs typeface="Adobe Arabic" pitchFamily="18" charset="-78"/>
              </a:rPr>
              <a:t>shetan</a:t>
            </a:r>
            <a:endParaRPr lang="nb-NO" sz="2000" dirty="0">
              <a:solidFill>
                <a:schemeClr val="accent6">
                  <a:lumMod val="75000"/>
                </a:schemeClr>
              </a:solidFill>
              <a:latin typeface="Arial Narrow" pitchFamily="34" charset="0"/>
              <a:ea typeface="Adobe Fangsong Std R" pitchFamily="18" charset="-128"/>
              <a:cs typeface="Adobe Arabic" pitchFamily="18" charset="-78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55576" y="404664"/>
            <a:ext cx="1584176" cy="15121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Al </a:t>
            </a:r>
            <a:r>
              <a:rPr lang="en-GB" sz="2400" dirty="0" err="1" smtClean="0">
                <a:solidFill>
                  <a:srgbClr val="7030A0"/>
                </a:solidFill>
              </a:rPr>
              <a:t>Araf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Ayah 175</a:t>
            </a:r>
            <a:endParaRPr lang="nb-NO" sz="2400" dirty="0">
              <a:solidFill>
                <a:srgbClr val="7030A0"/>
              </a:solidFill>
            </a:endParaRPr>
          </a:p>
        </p:txBody>
      </p:sp>
      <p:pic>
        <p:nvPicPr>
          <p:cNvPr id="4" name="Bilde 3" descr="1214010-enlightenmen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25550" y="836712"/>
            <a:ext cx="2534682" cy="1584176"/>
          </a:xfrm>
          <a:prstGeom prst="rect">
            <a:avLst/>
          </a:prstGeom>
        </p:spPr>
      </p:pic>
    </p:spTree>
  </p:cSld>
  <p:clrMapOvr>
    <a:masterClrMapping/>
  </p:clrMapOvr>
  <p:transition>
    <p:strips dir="rd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5" descr="tumblr_o4bu49CJiU1qaexfbo1_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" t="-2499" r="-1" b="6951"/>
          <a:stretch>
            <a:fillRect/>
          </a:stretch>
        </p:blipFill>
        <p:spPr>
          <a:xfrm>
            <a:off x="0" y="0"/>
            <a:ext cx="9144000" cy="655272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eforklaring formet som Pil høyre 5"/>
          <p:cNvSpPr/>
          <p:nvPr/>
        </p:nvSpPr>
        <p:spPr>
          <a:xfrm>
            <a:off x="1043608" y="1880828"/>
            <a:ext cx="3528392" cy="1476164"/>
          </a:xfrm>
          <a:prstGeom prst="right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Allah wants:</a:t>
            </a:r>
          </a:p>
          <a:p>
            <a:pPr algn="ctr"/>
            <a:r>
              <a:rPr lang="en-GB" sz="1600" dirty="0" smtClean="0">
                <a:solidFill>
                  <a:schemeClr val="bg2">
                    <a:lumMod val="10000"/>
                  </a:schemeClr>
                </a:solidFill>
              </a:rPr>
              <a:t>Follow  Quran  n Hadees</a:t>
            </a:r>
          </a:p>
          <a:p>
            <a:pPr algn="ctr"/>
            <a:r>
              <a:rPr lang="en-GB" sz="1600" dirty="0" smtClean="0">
                <a:solidFill>
                  <a:schemeClr val="bg2">
                    <a:lumMod val="10000"/>
                  </a:schemeClr>
                </a:solidFill>
              </a:rPr>
              <a:t>Firm Grip </a:t>
            </a:r>
          </a:p>
          <a:p>
            <a:pPr algn="ctr"/>
            <a:r>
              <a:rPr lang="en-GB" sz="1600" dirty="0" smtClean="0">
                <a:solidFill>
                  <a:schemeClr val="bg2">
                    <a:lumMod val="10000"/>
                  </a:schemeClr>
                </a:solidFill>
              </a:rPr>
              <a:t>Consistency</a:t>
            </a:r>
            <a:endParaRPr lang="nb-NO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364088" y="1844824"/>
            <a:ext cx="1872208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Riffat(Superiority)</a:t>
            </a:r>
          </a:p>
          <a:p>
            <a:pPr algn="ctr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Taqwa</a:t>
            </a:r>
          </a:p>
          <a:p>
            <a:pPr algn="ctr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Hasana fi Duniya and fi Akhirah</a:t>
            </a:r>
          </a:p>
          <a:p>
            <a:pPr algn="ctr"/>
            <a:endParaRPr lang="nb-NO" dirty="0"/>
          </a:p>
        </p:txBody>
      </p:sp>
      <p:pic>
        <p:nvPicPr>
          <p:cNvPr id="8" name="Bilde 7" descr="Materialism_plain-680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861048"/>
            <a:ext cx="3264361" cy="1440160"/>
          </a:xfrm>
          <a:prstGeom prst="rect">
            <a:avLst/>
          </a:prstGeom>
        </p:spPr>
      </p:pic>
      <p:pic>
        <p:nvPicPr>
          <p:cNvPr id="9" name="Bilde 8" descr="3628217_or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789040"/>
            <a:ext cx="2520280" cy="1656184"/>
          </a:xfrm>
          <a:prstGeom prst="rect">
            <a:avLst/>
          </a:prstGeom>
        </p:spPr>
      </p:pic>
      <p:pic>
        <p:nvPicPr>
          <p:cNvPr id="10" name="Bilde 9" descr="images.jpg"/>
          <p:cNvPicPr>
            <a:picLocks noChangeAspect="1"/>
          </p:cNvPicPr>
          <p:nvPr/>
        </p:nvPicPr>
        <p:blipFill>
          <a:blip r:embed="rId4" cstate="print"/>
          <a:srcRect l="21295" r="20142"/>
          <a:stretch>
            <a:fillRect/>
          </a:stretch>
        </p:blipFill>
        <p:spPr>
          <a:xfrm>
            <a:off x="0" y="3789040"/>
            <a:ext cx="1353243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Kors 10"/>
          <p:cNvSpPr/>
          <p:nvPr/>
        </p:nvSpPr>
        <p:spPr>
          <a:xfrm>
            <a:off x="1403648" y="4293096"/>
            <a:ext cx="576064" cy="576064"/>
          </a:xfrm>
          <a:prstGeom prst="plus">
            <a:avLst>
              <a:gd name="adj" fmla="val 366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Er lik 12"/>
          <p:cNvSpPr/>
          <p:nvPr/>
        </p:nvSpPr>
        <p:spPr>
          <a:xfrm>
            <a:off x="5580112" y="4293096"/>
            <a:ext cx="576064" cy="5760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4580"/>
            <a:ext cx="91440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And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willed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could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have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elevated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him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thereby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but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adhered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[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instead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] to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earth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and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followed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his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own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desire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So his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is like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that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of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dog: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you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chase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him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he pants, or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if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you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leave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him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he [still] pants.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That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is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example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of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people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who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denied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Our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signs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So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relate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stories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that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perhaps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will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give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thought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(7:176)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3249209-conception-of-love-and-friendship-in-the-whole-wor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052736"/>
            <a:ext cx="2088232" cy="31683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Bilde 3" descr="b470ac46764b811c88793c5b48f77d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4077072"/>
            <a:ext cx="1584176" cy="10081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Bilde 4" descr="The Day My Heart Went Bli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196752"/>
            <a:ext cx="1743844" cy="10210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Bilde 5" descr="imag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2492896"/>
            <a:ext cx="1368152" cy="10801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229200"/>
            <a:ext cx="9144000" cy="13542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And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have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certainly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created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for Hell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many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of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jinn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and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mankind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have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hearts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with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which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 not understand,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have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eyes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with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which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 not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and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have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ears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with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which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do not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hear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Those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like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livestock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;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rather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more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astray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It is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they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who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are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b-NO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heedless</a:t>
            </a:r>
            <a:r>
              <a:rPr kumimoji="0" lang="nb-NO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nb-NO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Høyrepil med hakk 13"/>
          <p:cNvSpPr/>
          <p:nvPr/>
        </p:nvSpPr>
        <p:spPr>
          <a:xfrm>
            <a:off x="3059832" y="1844824"/>
            <a:ext cx="1728192" cy="1656184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Hube</a:t>
            </a:r>
            <a:r>
              <a:rPr lang="en-GB" dirty="0" smtClean="0"/>
              <a:t> Duniya</a:t>
            </a:r>
            <a:endParaRPr lang="nb-NO" dirty="0"/>
          </a:p>
        </p:txBody>
      </p:sp>
      <p:pic>
        <p:nvPicPr>
          <p:cNvPr id="15" name="Bilde 14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5" y="1700808"/>
            <a:ext cx="1944216" cy="20882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 advTm="10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043608" y="1196752"/>
            <a:ext cx="6984776" cy="280831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Sabeel</a:t>
            </a:r>
            <a:r>
              <a:rPr lang="en-GB" sz="3600" dirty="0" smtClean="0"/>
              <a:t> </a:t>
            </a:r>
            <a:r>
              <a:rPr lang="en-GB" sz="3600" dirty="0" err="1" smtClean="0"/>
              <a:t>ul</a:t>
            </a:r>
            <a:r>
              <a:rPr lang="en-GB" sz="3600" dirty="0" smtClean="0"/>
              <a:t> </a:t>
            </a:r>
            <a:r>
              <a:rPr lang="en-GB" sz="3600" dirty="0" err="1" smtClean="0"/>
              <a:t>Jannah</a:t>
            </a:r>
            <a:r>
              <a:rPr lang="en-GB" sz="3600" dirty="0" smtClean="0"/>
              <a:t> 2015</a:t>
            </a:r>
          </a:p>
          <a:p>
            <a:pPr algn="ctr"/>
            <a:endParaRPr lang="en-GB" sz="1200" dirty="0" smtClean="0"/>
          </a:p>
          <a:p>
            <a:pPr algn="ctr"/>
            <a:endParaRPr lang="en-GB" sz="1200" dirty="0" smtClean="0"/>
          </a:p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NQSJ15_SS41_Momminah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227</Words>
  <Application>Microsoft Office PowerPoint</Application>
  <PresentationFormat>Skjermfremvisning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    Gaween  Gummrah</vt:lpstr>
      <vt:lpstr>Lysbilde 2</vt:lpstr>
      <vt:lpstr>Lysbilde 3</vt:lpstr>
      <vt:lpstr>Lysbilde 4</vt:lpstr>
      <vt:lpstr>Lysbilde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Blackbox</dc:creator>
  <cp:lastModifiedBy>Blackbox</cp:lastModifiedBy>
  <cp:revision>25</cp:revision>
  <dcterms:created xsi:type="dcterms:W3CDTF">2016-05-21T10:55:34Z</dcterms:created>
  <dcterms:modified xsi:type="dcterms:W3CDTF">2016-05-22T22:38:10Z</dcterms:modified>
</cp:coreProperties>
</file>